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33131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53340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85106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2827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96456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105146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59275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694360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63555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24375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66941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07208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72564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8493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3617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9685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0634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2C90108-4BA1-4FEC-AFB6-39A829273D89}" type="datetimeFigureOut">
              <a:rPr lang="id-ID" smtClean="0"/>
              <a:t>12/02/2024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8ECA4-6E58-43E2-A6EF-0733D1ACBFD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943596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A87B71-BA33-D388-3723-4B215BBC18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6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علم البديع</a:t>
            </a:r>
            <a:br>
              <a:rPr lang="id-ID" sz="6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sz="6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المحسنات المعنوية</a:t>
            </a:r>
            <a:endParaRPr lang="ar-SA" sz="6000" dirty="0"/>
          </a:p>
          <a:p>
            <a:pPr marL="0" indent="0" algn="ctr">
              <a:buNone/>
            </a:pPr>
            <a:endParaRPr lang="ar-SA" sz="6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ctr">
              <a:buNone/>
            </a:pPr>
            <a:r>
              <a:rPr lang="id-ID" sz="6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(Penghias-Penghias Makna)</a:t>
            </a:r>
            <a:endParaRPr lang="id-ID" sz="6000" dirty="0"/>
          </a:p>
        </p:txBody>
      </p:sp>
    </p:spTree>
    <p:extLst>
      <p:ext uri="{BB962C8B-B14F-4D97-AF65-F5344CB8AC3E}">
        <p14:creationId xmlns:p14="http://schemas.microsoft.com/office/powerpoint/2010/main" val="650416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675DBE-A598-5933-5732-2565B9F49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6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الطباق</a:t>
            </a:r>
          </a:p>
          <a:p>
            <a:pPr marL="0" indent="0" algn="r">
              <a:buNone/>
            </a:pPr>
            <a:r>
              <a:rPr lang="ar-SA" sz="6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- ما معنى الطباق؟</a:t>
            </a:r>
          </a:p>
          <a:p>
            <a:pPr marL="0" indent="0" algn="r">
              <a:buNone/>
            </a:pPr>
            <a:r>
              <a:rPr lang="ar-SA" sz="6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- ما النموذج من الطباق الذي قد عرفتموه؟</a:t>
            </a:r>
            <a:endParaRPr lang="id-ID" sz="6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43411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56C33B-6F52-0883-AB07-541C93946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1694410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90</TotalTime>
  <Words>24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Traditional Arabic</vt:lpstr>
      <vt:lpstr>Wingdings 3</vt:lpstr>
      <vt:lpstr>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2024-02-11T15:01:25Z</dcterms:created>
  <dcterms:modified xsi:type="dcterms:W3CDTF">2024-02-12T02:00:06Z</dcterms:modified>
</cp:coreProperties>
</file>